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8" r:id="rId5"/>
    <p:sldId id="262" r:id="rId6"/>
    <p:sldId id="263" r:id="rId7"/>
    <p:sldId id="264" r:id="rId8"/>
    <p:sldId id="265" r:id="rId9"/>
    <p:sldId id="266" r:id="rId10"/>
    <p:sldId id="267" r:id="rId11"/>
    <p:sldId id="268" r:id="rId12"/>
    <p:sldId id="269" r:id="rId13"/>
    <p:sldId id="270" r:id="rId14"/>
    <p:sldId id="271"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82"/>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4/21/2023</a:t>
            </a:fld>
            <a:endParaRPr lang="en-US" dirty="0"/>
          </a:p>
        </p:txBody>
      </p:sp>
      <p:sp>
        <p:nvSpPr>
          <p:cNvPr id="5" name="Footer Placeholder 4"/>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p:cNvGrpSpPr/>
          <p:nvPr/>
        </p:nvGrpSpPr>
        <p:grpSpPr>
          <a:xfrm>
            <a:off x="530225" y="3267690"/>
            <a:ext cx="972241" cy="45719"/>
            <a:chOff x="4886325" y="3371754"/>
            <a:chExt cx="2418492" cy="113728"/>
          </a:xfrm>
          <a:solidFill>
            <a:schemeClr val="accent1"/>
          </a:solidFill>
        </p:grpSpPr>
        <p:sp>
          <p:nvSpPr>
            <p:cNvPr id="8"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p:cNvGrpSpPr/>
            <p:nvPr/>
          </p:nvGrpSpPr>
          <p:grpSpPr>
            <a:xfrm>
              <a:off x="4886709" y="3371754"/>
              <a:ext cx="2418108" cy="113728"/>
              <a:chOff x="4886709" y="3371754"/>
              <a:chExt cx="2418108" cy="113728"/>
            </a:xfrm>
            <a:grpFill/>
          </p:grpSpPr>
          <p:sp>
            <p:nvSpPr>
              <p:cNvPr id="10"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49BD0-10DB-43E7-8F22-40B3D51B8FC3}" type="datetime1">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p:cNvGrpSpPr/>
          <p:nvPr/>
        </p:nvGrpSpPr>
        <p:grpSpPr>
          <a:xfrm>
            <a:off x="530225" y="2333456"/>
            <a:ext cx="972241" cy="45719"/>
            <a:chOff x="4886325" y="3371754"/>
            <a:chExt cx="2418492" cy="113728"/>
          </a:xfrm>
          <a:solidFill>
            <a:schemeClr val="accent1"/>
          </a:solidFill>
        </p:grpSpPr>
        <p:sp>
          <p:nvSpPr>
            <p:cNvPr id="8"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p:cNvGrpSpPr/>
            <p:nvPr/>
          </p:nvGrpSpPr>
          <p:grpSpPr>
            <a:xfrm>
              <a:off x="4886709" y="3371754"/>
              <a:ext cx="2418108" cy="113728"/>
              <a:chOff x="4886709" y="3371754"/>
              <a:chExt cx="2418108" cy="113728"/>
            </a:xfrm>
            <a:grpFill/>
          </p:grpSpPr>
          <p:sp>
            <p:nvSpPr>
              <p:cNvPr id="10"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6C79C-F566-427A-93F6-434A4E613134}" type="datetime1">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p:cNvGrpSpPr/>
          <p:nvPr/>
        </p:nvGrpSpPr>
        <p:grpSpPr>
          <a:xfrm rot="5400000">
            <a:off x="7283627" y="1250328"/>
            <a:ext cx="972241" cy="45719"/>
            <a:chOff x="4886325" y="3371754"/>
            <a:chExt cx="2418492" cy="113728"/>
          </a:xfrm>
          <a:solidFill>
            <a:schemeClr val="accent1"/>
          </a:solidFill>
        </p:grpSpPr>
        <p:sp>
          <p:nvSpPr>
            <p:cNvPr id="8"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p:cNvGrpSpPr/>
            <p:nvPr/>
          </p:nvGrpSpPr>
          <p:grpSpPr>
            <a:xfrm>
              <a:off x="4886709" y="3371754"/>
              <a:ext cx="2418108" cy="113728"/>
              <a:chOff x="4886709" y="3371754"/>
              <a:chExt cx="2418108" cy="113728"/>
            </a:xfrm>
            <a:grpFill/>
          </p:grpSpPr>
          <p:sp>
            <p:nvSpPr>
              <p:cNvPr id="10"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30352" y="136525"/>
            <a:ext cx="2743200" cy="365125"/>
          </a:xfrm>
        </p:spPr>
        <p:txBody>
          <a:bodyPr/>
          <a:lstStyle/>
          <a:p>
            <a:fld id="{9376191F-481E-48E9-BB9A-369A67A7362D}" type="datetime1">
              <a:rPr lang="en-US" smtClean="0"/>
              <a:t>4/21/2023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p:cNvGrpSpPr/>
          <p:nvPr/>
        </p:nvGrpSpPr>
        <p:grpSpPr>
          <a:xfrm>
            <a:off x="530225" y="2310597"/>
            <a:ext cx="972241" cy="45719"/>
            <a:chOff x="4886325" y="3371754"/>
            <a:chExt cx="2418492" cy="113728"/>
          </a:xfrm>
          <a:solidFill>
            <a:schemeClr val="accent1"/>
          </a:solidFill>
        </p:grpSpPr>
        <p:sp>
          <p:nvSpPr>
            <p:cNvPr id="8"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p:cNvGrpSpPr/>
            <p:nvPr/>
          </p:nvGrpSpPr>
          <p:grpSpPr>
            <a:xfrm>
              <a:off x="4886709" y="3371754"/>
              <a:ext cx="2418108" cy="113728"/>
              <a:chOff x="4886709" y="3371754"/>
              <a:chExt cx="2418108" cy="113728"/>
            </a:xfrm>
            <a:grpFill/>
          </p:grpSpPr>
          <p:sp>
            <p:nvSpPr>
              <p:cNvPr id="10"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5677DE-DD04-48CC-9C18-7BE9FF2DEB6B}" type="datetime1">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p:cNvGrpSpPr/>
          <p:nvPr/>
        </p:nvGrpSpPr>
        <p:grpSpPr>
          <a:xfrm>
            <a:off x="530225" y="3267690"/>
            <a:ext cx="972241" cy="45719"/>
            <a:chOff x="4886325" y="3371754"/>
            <a:chExt cx="2418492" cy="113728"/>
          </a:xfrm>
          <a:solidFill>
            <a:schemeClr val="accent1"/>
          </a:solidFill>
        </p:grpSpPr>
        <p:sp>
          <p:nvSpPr>
            <p:cNvPr id="8"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p:cNvGrpSpPr/>
            <p:nvPr/>
          </p:nvGrpSpPr>
          <p:grpSpPr>
            <a:xfrm>
              <a:off x="4886709" y="3371754"/>
              <a:ext cx="2418108" cy="113728"/>
              <a:chOff x="4886709" y="3371754"/>
              <a:chExt cx="2418108" cy="113728"/>
            </a:xfrm>
            <a:grpFill/>
          </p:grpSpPr>
          <p:sp>
            <p:nvSpPr>
              <p:cNvPr id="10"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3255ED-7101-4D18-A8AE-3B5E4CB87EA5}" type="datetime1">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p:cNvGrpSpPr/>
          <p:nvPr/>
        </p:nvGrpSpPr>
        <p:grpSpPr>
          <a:xfrm>
            <a:off x="530225" y="2319637"/>
            <a:ext cx="972241" cy="45719"/>
            <a:chOff x="4886325" y="3371754"/>
            <a:chExt cx="2418492" cy="113728"/>
          </a:xfrm>
          <a:solidFill>
            <a:schemeClr val="accent1"/>
          </a:solidFill>
        </p:grpSpPr>
        <p:sp>
          <p:nvSpPr>
            <p:cNvPr id="9"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p:cNvGrpSpPr/>
            <p:nvPr/>
          </p:nvGrpSpPr>
          <p:grpSpPr>
            <a:xfrm>
              <a:off x="4886709" y="3371754"/>
              <a:ext cx="2418108" cy="113728"/>
              <a:chOff x="4886709" y="3371754"/>
              <a:chExt cx="2418108" cy="113728"/>
            </a:xfrm>
            <a:grpFill/>
          </p:grpSpPr>
          <p:sp>
            <p:nvSpPr>
              <p:cNvPr id="11"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52F23D-51F6-4C94-8CD5-B9ABBF67EE23}" type="datetime1">
              <a:rPr lang="en-US" smtClean="0"/>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076ED0-0DB3-4879-AAE5-5C20D22C1DF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1A702F-6367-4FD1-89A8-3744BE6BA9A2}" type="datetime1">
              <a:rPr lang="en-US" smtClean="0"/>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p:cNvGrpSpPr/>
          <p:nvPr/>
        </p:nvGrpSpPr>
        <p:grpSpPr>
          <a:xfrm>
            <a:off x="530225" y="2352330"/>
            <a:ext cx="972241" cy="45719"/>
            <a:chOff x="4886325" y="3371754"/>
            <a:chExt cx="2418492" cy="113728"/>
          </a:xfrm>
          <a:solidFill>
            <a:schemeClr val="accent1"/>
          </a:solidFill>
        </p:grpSpPr>
        <p:sp>
          <p:nvSpPr>
            <p:cNvPr id="7"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p:cNvGrpSpPr/>
            <p:nvPr/>
          </p:nvGrpSpPr>
          <p:grpSpPr>
            <a:xfrm>
              <a:off x="4886709" y="3371754"/>
              <a:ext cx="2418108" cy="113728"/>
              <a:chOff x="4886709" y="3371754"/>
              <a:chExt cx="2418108" cy="113728"/>
            </a:xfrm>
            <a:grpFill/>
          </p:grpSpPr>
          <p:sp>
            <p:nvSpPr>
              <p:cNvPr id="9"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E99BD-4B4F-4460-B452-0E8146ACCF8F}" type="datetime1">
              <a:rPr lang="en-US" smtClean="0"/>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076ED0-0DB3-4879-AAE5-5C20D22C1DF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6FD34C-1867-42A9-AC54-D15ADD8A65E7}" type="datetime1">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p:cNvGrpSpPr/>
          <p:nvPr/>
        </p:nvGrpSpPr>
        <p:grpSpPr>
          <a:xfrm>
            <a:off x="530225" y="3193468"/>
            <a:ext cx="972241" cy="45719"/>
            <a:chOff x="4886325" y="3371754"/>
            <a:chExt cx="2418492" cy="113728"/>
          </a:xfrm>
          <a:solidFill>
            <a:schemeClr val="accent1"/>
          </a:solidFill>
        </p:grpSpPr>
        <p:sp>
          <p:nvSpPr>
            <p:cNvPr id="9"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p:cNvGrpSpPr/>
            <p:nvPr/>
          </p:nvGrpSpPr>
          <p:grpSpPr>
            <a:xfrm>
              <a:off x="4886709" y="3371754"/>
              <a:ext cx="2418108" cy="113728"/>
              <a:chOff x="4886709" y="3371754"/>
              <a:chExt cx="2418108" cy="113728"/>
            </a:xfrm>
            <a:grpFill/>
          </p:grpSpPr>
          <p:sp>
            <p:nvSpPr>
              <p:cNvPr id="11"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133E9-A654-4C17-8C3C-DDCAC83D6EBF}" type="datetime1">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p:cNvGrpSpPr/>
          <p:nvPr/>
        </p:nvGrpSpPr>
        <p:grpSpPr>
          <a:xfrm>
            <a:off x="530225" y="3193468"/>
            <a:ext cx="972241" cy="45719"/>
            <a:chOff x="4886325" y="3371754"/>
            <a:chExt cx="2418492" cy="113728"/>
          </a:xfrm>
          <a:solidFill>
            <a:schemeClr val="accent1"/>
          </a:solidFill>
        </p:grpSpPr>
        <p:sp>
          <p:nvSpPr>
            <p:cNvPr id="9"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p:cNvGrpSpPr/>
            <p:nvPr/>
          </p:nvGrpSpPr>
          <p:grpSpPr>
            <a:xfrm>
              <a:off x="4886709" y="3371754"/>
              <a:ext cx="2418108" cy="113728"/>
              <a:chOff x="4886709" y="3371754"/>
              <a:chExt cx="2418108" cy="113728"/>
            </a:xfrm>
            <a:grpFill/>
          </p:grpSpPr>
          <p:sp>
            <p:nvSpPr>
              <p:cNvPr id="11"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p:cNvGrpSpPr/>
          <p:nvPr/>
        </p:nvGrpSpPr>
        <p:grpSpPr>
          <a:xfrm>
            <a:off x="10776050" y="5204030"/>
            <a:ext cx="886141" cy="802497"/>
            <a:chOff x="10948005" y="3272152"/>
            <a:chExt cx="868640" cy="786648"/>
          </a:xfrm>
          <a:solidFill>
            <a:schemeClr val="accent1"/>
          </a:solidFill>
        </p:grpSpPr>
        <p:sp>
          <p:nvSpPr>
            <p:cNvPr id="21" name="Freeform: Shape 20"/>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4/21/2023</a:t>
            </a:fld>
            <a:endParaRPr lang="en-US" dirty="0"/>
          </a:p>
        </p:txBody>
      </p:sp>
      <p:sp>
        <p:nvSpPr>
          <p:cNvPr id="5" name="Footer Placeholder 4"/>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ctrTitle"/>
          </p:nvPr>
        </p:nvSpPr>
        <p:spPr>
          <a:xfrm>
            <a:off x="6226810" y="440055"/>
            <a:ext cx="5066665" cy="852170"/>
          </a:xfrm>
        </p:spPr>
        <p:txBody>
          <a:bodyPr>
            <a:normAutofit/>
          </a:bodyPr>
          <a:lstStyle/>
          <a:p>
            <a:r>
              <a:rPr lang="en-US" dirty="0"/>
              <a:t>Grub Bites</a:t>
            </a:r>
          </a:p>
        </p:txBody>
      </p:sp>
      <p:sp>
        <p:nvSpPr>
          <p:cNvPr id="3" name="Subtitle 2"/>
          <p:cNvSpPr>
            <a:spLocks noGrp="1"/>
          </p:cNvSpPr>
          <p:nvPr>
            <p:ph type="subTitle" idx="1"/>
          </p:nvPr>
        </p:nvSpPr>
        <p:spPr>
          <a:xfrm>
            <a:off x="6403737" y="2407945"/>
            <a:ext cx="4889737" cy="3288665"/>
          </a:xfrm>
        </p:spPr>
        <p:txBody>
          <a:bodyPr>
            <a:noAutofit/>
          </a:bodyPr>
          <a:lstStyle/>
          <a:p>
            <a:pPr marL="342900" indent="-342900">
              <a:lnSpc>
                <a:spcPct val="150000"/>
              </a:lnSpc>
              <a:buFont typeface="Arial" panose="020B0604020202020204" pitchFamily="34" charset="0"/>
              <a:buChar char="•"/>
            </a:pPr>
            <a:r>
              <a:rPr lang="en-US" dirty="0" err="1">
                <a:latin typeface="Times" pitchFamily="2" charset="0"/>
              </a:rPr>
              <a:t>Akshit</a:t>
            </a:r>
            <a:r>
              <a:rPr lang="en-US" dirty="0">
                <a:latin typeface="Times" pitchFamily="2" charset="0"/>
              </a:rPr>
              <a:t> Saxena (</a:t>
            </a:r>
            <a:r>
              <a:rPr lang="en-IN" b="0" i="0" dirty="0">
                <a:solidFill>
                  <a:schemeClr val="tx1"/>
                </a:solidFill>
                <a:effectLst/>
                <a:latin typeface="-apple-system"/>
              </a:rPr>
              <a:t>002673782</a:t>
            </a:r>
            <a:r>
              <a:rPr lang="en-US" dirty="0">
                <a:latin typeface="Times" pitchFamily="2" charset="0"/>
              </a:rPr>
              <a:t>)</a:t>
            </a:r>
          </a:p>
          <a:p>
            <a:pPr marL="342900" indent="-342900">
              <a:lnSpc>
                <a:spcPct val="150000"/>
              </a:lnSpc>
              <a:buFont typeface="Arial" panose="020B0604020202020204" pitchFamily="34" charset="0"/>
              <a:buChar char="•"/>
            </a:pPr>
            <a:r>
              <a:rPr lang="en-US" dirty="0">
                <a:latin typeface="Times" pitchFamily="2" charset="0"/>
              </a:rPr>
              <a:t>Anuja Shinde (</a:t>
            </a:r>
            <a:r>
              <a:rPr lang="en-IN" b="0" i="0" dirty="0">
                <a:solidFill>
                  <a:schemeClr val="tx1"/>
                </a:solidFill>
                <a:effectLst/>
                <a:latin typeface="-apple-system"/>
              </a:rPr>
              <a:t>002747948</a:t>
            </a:r>
            <a:r>
              <a:rPr lang="en-US" dirty="0">
                <a:latin typeface="Times" pitchFamily="2" charset="0"/>
              </a:rPr>
              <a:t>)</a:t>
            </a:r>
          </a:p>
          <a:p>
            <a:pPr marL="342900" indent="-342900">
              <a:lnSpc>
                <a:spcPct val="150000"/>
              </a:lnSpc>
              <a:buFont typeface="Arial" panose="020B0604020202020204" pitchFamily="34" charset="0"/>
              <a:buChar char="•"/>
            </a:pPr>
            <a:r>
              <a:rPr lang="en-US" dirty="0">
                <a:latin typeface="Times" pitchFamily="2" charset="0"/>
              </a:rPr>
              <a:t>Anuja Surana (</a:t>
            </a:r>
            <a:r>
              <a:rPr lang="en-IN" b="0" i="0" dirty="0">
                <a:solidFill>
                  <a:schemeClr val="tx1"/>
                </a:solidFill>
                <a:effectLst/>
                <a:latin typeface="-apple-system"/>
              </a:rPr>
              <a:t>002644394</a:t>
            </a:r>
            <a:r>
              <a:rPr lang="en-US" dirty="0">
                <a:latin typeface="Times" pitchFamily="2" charset="0"/>
              </a:rPr>
              <a:t>)</a:t>
            </a:r>
          </a:p>
          <a:p>
            <a:pPr marL="342900" indent="-342900">
              <a:lnSpc>
                <a:spcPct val="150000"/>
              </a:lnSpc>
              <a:buFont typeface="Arial" panose="020B0604020202020204" pitchFamily="34" charset="0"/>
              <a:buChar char="•"/>
            </a:pPr>
            <a:r>
              <a:rPr lang="en-US" dirty="0" err="1">
                <a:latin typeface="Times" pitchFamily="2" charset="0"/>
              </a:rPr>
              <a:t>Vaidehi</a:t>
            </a:r>
            <a:r>
              <a:rPr lang="en-US" dirty="0">
                <a:latin typeface="Times" pitchFamily="2" charset="0"/>
              </a:rPr>
              <a:t> </a:t>
            </a:r>
            <a:r>
              <a:rPr lang="en-US" dirty="0" err="1">
                <a:latin typeface="Times" pitchFamily="2" charset="0"/>
              </a:rPr>
              <a:t>Tawde</a:t>
            </a:r>
            <a:r>
              <a:rPr lang="en-US" dirty="0">
                <a:latin typeface="Times" pitchFamily="2" charset="0"/>
              </a:rPr>
              <a:t> (</a:t>
            </a:r>
            <a:r>
              <a:rPr lang="en-IN" b="0" i="0" dirty="0">
                <a:solidFill>
                  <a:schemeClr val="tx1"/>
                </a:solidFill>
                <a:effectLst/>
                <a:latin typeface="-apple-system"/>
              </a:rPr>
              <a:t>002643847</a:t>
            </a:r>
            <a:r>
              <a:rPr lang="en-US" dirty="0">
                <a:latin typeface="Times" pitchFamily="2" charset="0"/>
              </a:rPr>
              <a:t>)</a:t>
            </a:r>
          </a:p>
          <a:p>
            <a:pPr marL="342900" indent="-342900">
              <a:lnSpc>
                <a:spcPct val="150000"/>
              </a:lnSpc>
              <a:buFont typeface="Arial" panose="020B0604020202020204" pitchFamily="34" charset="0"/>
              <a:buChar char="•"/>
            </a:pPr>
            <a:r>
              <a:rPr lang="en-US" dirty="0">
                <a:latin typeface="Times" pitchFamily="2" charset="0"/>
              </a:rPr>
              <a:t>Vinit Yadav (</a:t>
            </a:r>
            <a:r>
              <a:rPr lang="en-IN" b="0" i="0" dirty="0">
                <a:solidFill>
                  <a:schemeClr val="tx1"/>
                </a:solidFill>
                <a:effectLst/>
                <a:latin typeface="-apple-system"/>
              </a:rPr>
              <a:t>002743210</a:t>
            </a:r>
            <a:r>
              <a:rPr lang="en-US" dirty="0">
                <a:latin typeface="Times" pitchFamily="2" charset="0"/>
              </a:rPr>
              <a:t>)</a:t>
            </a:r>
          </a:p>
        </p:txBody>
      </p:sp>
      <p:sp>
        <p:nvSpPr>
          <p:cNvPr id="11" name="Freeform: Shape 10"/>
          <p:cNvSpPr>
            <a:spLocks noGrp="1" noRot="1" noChangeAspect="1" noMove="1" noResize="1" noEditPoints="1" noAdjustHandles="1" noChangeArrowheads="1" noChangeShapeType="1" noTextEdit="1"/>
          </p:cNvSpPr>
          <p:nvPr/>
        </p:nvSpPr>
        <p:spPr>
          <a:xfrm flipH="1" flipV="1">
            <a:off x="-2" y="2838"/>
            <a:ext cx="3342291" cy="960875"/>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 name="Group 12"/>
          <p:cNvGrpSpPr>
            <a:grpSpLocks noGrp="1" noUngrp="1" noRot="1" noChangeAspect="1" noMove="1" noResize="1"/>
          </p:cNvGrpSpPr>
          <p:nvPr/>
        </p:nvGrpSpPr>
        <p:grpSpPr>
          <a:xfrm flipH="1" flipV="1">
            <a:off x="1701611" y="285553"/>
            <a:ext cx="886141" cy="802496"/>
            <a:chOff x="10948005" y="3272152"/>
            <a:chExt cx="868640" cy="786648"/>
          </a:xfrm>
          <a:solidFill>
            <a:schemeClr val="accent1"/>
          </a:solidFill>
        </p:grpSpPr>
        <p:sp>
          <p:nvSpPr>
            <p:cNvPr id="14" name="Freeform: Shape 13"/>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8"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p:cNvGrpSpPr>
            <a:grpSpLocks noGrp="1" noUngrp="1" noRot="1" noChangeAspect="1" noMove="1" noResize="1"/>
          </p:cNvGrpSpPr>
          <p:nvPr/>
        </p:nvGrpSpPr>
        <p:grpSpPr>
          <a:xfrm>
            <a:off x="6868870" y="1292177"/>
            <a:ext cx="972241" cy="45718"/>
            <a:chOff x="4886325" y="3371754"/>
            <a:chExt cx="2418492" cy="113728"/>
          </a:xfrm>
          <a:solidFill>
            <a:schemeClr val="accent1"/>
          </a:solidFill>
        </p:grpSpPr>
        <p:sp>
          <p:nvSpPr>
            <p:cNvPr id="23"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p:cNvGrpSpPr/>
            <p:nvPr/>
          </p:nvGrpSpPr>
          <p:grpSpPr>
            <a:xfrm>
              <a:off x="4886709" y="3371754"/>
              <a:ext cx="2418108" cy="113728"/>
              <a:chOff x="4886709" y="3371754"/>
              <a:chExt cx="2418108" cy="113728"/>
            </a:xfrm>
            <a:grpFill/>
          </p:grpSpPr>
          <p:sp>
            <p:nvSpPr>
              <p:cNvPr id="25"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6" name="Picture 5">
            <a:extLst>
              <a:ext uri="{FF2B5EF4-FFF2-40B4-BE49-F238E27FC236}">
                <a16:creationId xmlns:a16="http://schemas.microsoft.com/office/drawing/2014/main" id="{60727561-E455-1047-08E4-BBBCB4177115}"/>
              </a:ext>
            </a:extLst>
          </p:cNvPr>
          <p:cNvPicPr>
            <a:picLocks noChangeAspect="1"/>
          </p:cNvPicPr>
          <p:nvPr/>
        </p:nvPicPr>
        <p:blipFill>
          <a:blip r:embed="rId2"/>
          <a:stretch>
            <a:fillRect/>
          </a:stretch>
        </p:blipFill>
        <p:spPr>
          <a:xfrm>
            <a:off x="-3" y="26658"/>
            <a:ext cx="4863545"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9A0FB7F-994D-FF8A-779C-9B382D6C65F1}"/>
              </a:ext>
            </a:extLst>
          </p:cNvPr>
          <p:cNvPicPr>
            <a:picLocks noChangeAspect="1"/>
          </p:cNvPicPr>
          <p:nvPr/>
        </p:nvPicPr>
        <p:blipFill>
          <a:blip r:embed="rId2"/>
          <a:stretch>
            <a:fillRect/>
          </a:stretch>
        </p:blipFill>
        <p:spPr>
          <a:xfrm>
            <a:off x="1543666" y="963561"/>
            <a:ext cx="8259096" cy="5161936"/>
          </a:xfrm>
          <a:prstGeom prst="rect">
            <a:avLst/>
          </a:prstGeom>
        </p:spPr>
      </p:pic>
    </p:spTree>
    <p:extLst>
      <p:ext uri="{BB962C8B-B14F-4D97-AF65-F5344CB8AC3E}">
        <p14:creationId xmlns:p14="http://schemas.microsoft.com/office/powerpoint/2010/main" val="878709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BDE58A-E6E3-C4E8-1347-18B46D9BF188}"/>
              </a:ext>
            </a:extLst>
          </p:cNvPr>
          <p:cNvPicPr>
            <a:picLocks noChangeAspect="1"/>
          </p:cNvPicPr>
          <p:nvPr/>
        </p:nvPicPr>
        <p:blipFill>
          <a:blip r:embed="rId2"/>
          <a:stretch>
            <a:fillRect/>
          </a:stretch>
        </p:blipFill>
        <p:spPr>
          <a:xfrm>
            <a:off x="1553497" y="953729"/>
            <a:ext cx="8196169" cy="5122606"/>
          </a:xfrm>
          <a:prstGeom prst="rect">
            <a:avLst/>
          </a:prstGeom>
        </p:spPr>
      </p:pic>
    </p:spTree>
    <p:extLst>
      <p:ext uri="{BB962C8B-B14F-4D97-AF65-F5344CB8AC3E}">
        <p14:creationId xmlns:p14="http://schemas.microsoft.com/office/powerpoint/2010/main" val="593738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451AB-2217-D0B6-A42C-233FB8B356F1}"/>
              </a:ext>
            </a:extLst>
          </p:cNvPr>
          <p:cNvPicPr>
            <a:picLocks noChangeAspect="1"/>
          </p:cNvPicPr>
          <p:nvPr/>
        </p:nvPicPr>
        <p:blipFill>
          <a:blip r:embed="rId2"/>
          <a:stretch>
            <a:fillRect/>
          </a:stretch>
        </p:blipFill>
        <p:spPr>
          <a:xfrm>
            <a:off x="1514168" y="1052052"/>
            <a:ext cx="8239432" cy="5149645"/>
          </a:xfrm>
          <a:prstGeom prst="rect">
            <a:avLst/>
          </a:prstGeom>
        </p:spPr>
      </p:pic>
    </p:spTree>
    <p:extLst>
      <p:ext uri="{BB962C8B-B14F-4D97-AF65-F5344CB8AC3E}">
        <p14:creationId xmlns:p14="http://schemas.microsoft.com/office/powerpoint/2010/main" val="577320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AFD14C-C701-E76A-7F29-FA5C4016C998}"/>
              </a:ext>
            </a:extLst>
          </p:cNvPr>
          <p:cNvPicPr>
            <a:picLocks noChangeAspect="1"/>
          </p:cNvPicPr>
          <p:nvPr/>
        </p:nvPicPr>
        <p:blipFill>
          <a:blip r:embed="rId2"/>
          <a:stretch>
            <a:fillRect/>
          </a:stretch>
        </p:blipFill>
        <p:spPr>
          <a:xfrm>
            <a:off x="1641987" y="1101213"/>
            <a:ext cx="8190271" cy="5118919"/>
          </a:xfrm>
          <a:prstGeom prst="rect">
            <a:avLst/>
          </a:prstGeom>
        </p:spPr>
      </p:pic>
    </p:spTree>
    <p:extLst>
      <p:ext uri="{BB962C8B-B14F-4D97-AF65-F5344CB8AC3E}">
        <p14:creationId xmlns:p14="http://schemas.microsoft.com/office/powerpoint/2010/main" val="3861252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2944F-96DE-01BC-9AE7-0D0CD9B47336}"/>
              </a:ext>
            </a:extLst>
          </p:cNvPr>
          <p:cNvPicPr>
            <a:picLocks noChangeAspect="1"/>
          </p:cNvPicPr>
          <p:nvPr/>
        </p:nvPicPr>
        <p:blipFill>
          <a:blip r:embed="rId2"/>
          <a:stretch>
            <a:fillRect/>
          </a:stretch>
        </p:blipFill>
        <p:spPr>
          <a:xfrm>
            <a:off x="1573162" y="964790"/>
            <a:ext cx="8257132" cy="5160707"/>
          </a:xfrm>
          <a:prstGeom prst="rect">
            <a:avLst/>
          </a:prstGeom>
        </p:spPr>
      </p:pic>
    </p:spTree>
    <p:extLst>
      <p:ext uri="{BB962C8B-B14F-4D97-AF65-F5344CB8AC3E}">
        <p14:creationId xmlns:p14="http://schemas.microsoft.com/office/powerpoint/2010/main" val="4139137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p:cNvSpPr>
            <a:spLocks noGrp="1" noRot="1" noChangeAspect="1" noMove="1" noResize="1" noEditPoints="1" noAdjustHandles="1" noChangeArrowheads="1" noChangeShapeType="1" noTextEdit="1"/>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p:cNvGrpSpPr>
            <a:grpSpLocks noGrp="1" noUngrp="1" noRot="1" noChangeAspect="1" noMove="1" noResize="1"/>
          </p:cNvGrpSpPr>
          <p:nvPr/>
        </p:nvGrpSpPr>
        <p:grpSpPr>
          <a:xfrm>
            <a:off x="10776050" y="5204025"/>
            <a:ext cx="886141" cy="802496"/>
            <a:chOff x="10948005" y="3272152"/>
            <a:chExt cx="868640" cy="786648"/>
          </a:xfrm>
          <a:solidFill>
            <a:schemeClr val="accent1"/>
          </a:solidFill>
        </p:grpSpPr>
        <p:sp>
          <p:nvSpPr>
            <p:cNvPr id="11" name="Freeform: Shape 10"/>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p:cNvSpPr>
            <a:spLocks noGrp="1" noRot="1" noChangeAspect="1" noMove="1" noResize="1" noEditPoints="1" noAdjustHandles="1" noChangeArrowheads="1" noChangeShapeType="1" noTextEdit="1"/>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aphic 78"/>
          <p:cNvGrpSpPr>
            <a:grpSpLocks noGrp="1" noUngrp="1" noRot="1" noChangeAspect="1" noMove="1" noResize="1"/>
          </p:cNvGrpSpPr>
          <p:nvPr/>
        </p:nvGrpSpPr>
        <p:grpSpPr>
          <a:xfrm>
            <a:off x="530225" y="3267662"/>
            <a:ext cx="972241" cy="45718"/>
            <a:chOff x="4886325" y="3371754"/>
            <a:chExt cx="2418492" cy="113728"/>
          </a:xfrm>
          <a:solidFill>
            <a:schemeClr val="accent1"/>
          </a:solidFill>
        </p:grpSpPr>
        <p:sp>
          <p:nvSpPr>
            <p:cNvPr id="22"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p:cNvGrpSpPr/>
            <p:nvPr/>
          </p:nvGrpSpPr>
          <p:grpSpPr>
            <a:xfrm>
              <a:off x="4886709" y="3371754"/>
              <a:ext cx="2418108" cy="113728"/>
              <a:chOff x="4886709" y="3371754"/>
              <a:chExt cx="2418108" cy="113728"/>
            </a:xfrm>
            <a:grpFill/>
          </p:grpSpPr>
          <p:sp>
            <p:nvSpPr>
              <p:cNvPr id="24"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Variety of fresh salads"/>
          <p:cNvPicPr>
            <a:picLocks noChangeAspect="1"/>
          </p:cNvPicPr>
          <p:nvPr/>
        </p:nvPicPr>
        <p:blipFill rotWithShape="1">
          <a:blip r:embed="rId2">
            <a:alphaModFix amt="40000"/>
          </a:blip>
          <a:srcRect t="12431" r="-1" b="3277"/>
          <a:stretch>
            <a:fillRect/>
          </a:stretch>
        </p:blipFill>
        <p:spPr>
          <a:xfrm>
            <a:off x="20" y="10"/>
            <a:ext cx="12188932" cy="6857990"/>
          </a:xfrm>
          <a:prstGeom prst="rect">
            <a:avLst/>
          </a:prstGeom>
        </p:spPr>
      </p:pic>
      <p:sp>
        <p:nvSpPr>
          <p:cNvPr id="2" name="Title 1"/>
          <p:cNvSpPr>
            <a:spLocks noGrp="1"/>
          </p:cNvSpPr>
          <p:nvPr>
            <p:ph type="title"/>
          </p:nvPr>
        </p:nvSpPr>
        <p:spPr>
          <a:xfrm>
            <a:off x="1549238" y="1145080"/>
            <a:ext cx="9090476" cy="2179601"/>
          </a:xfrm>
        </p:spPr>
        <p:txBody>
          <a:bodyPr vert="horz" lIns="91440" tIns="45720" rIns="91440" bIns="45720" rtlCol="0" anchor="b">
            <a:normAutofit/>
          </a:bodyPr>
          <a:lstStyle/>
          <a:p>
            <a:pPr algn="ctr"/>
            <a:r>
              <a:rPr lang="en-US" sz="4000" dirty="0">
                <a:solidFill>
                  <a:srgbClr val="FFFFFF"/>
                </a:solidFill>
              </a:rPr>
              <a:t>Thank You!</a:t>
            </a:r>
          </a:p>
        </p:txBody>
      </p:sp>
      <p:sp>
        <p:nvSpPr>
          <p:cNvPr id="31" name="Freeform: Shape 30"/>
          <p:cNvSpPr>
            <a:spLocks noGrp="1" noRot="1" noChangeAspect="1" noMove="1" noResize="1" noEditPoints="1" noAdjustHandles="1" noChangeArrowheads="1" noChangeShapeType="1" noTextEdit="1"/>
          </p:cNvSpPr>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 name="Graphic 78"/>
          <p:cNvGrpSpPr>
            <a:grpSpLocks noGrp="1" noUngrp="1" noRot="1" noChangeAspect="1" noMove="1" noResize="1"/>
          </p:cNvGrpSpPr>
          <p:nvPr/>
        </p:nvGrpSpPr>
        <p:grpSpPr>
          <a:xfrm>
            <a:off x="5608356" y="3533292"/>
            <a:ext cx="972241" cy="45718"/>
            <a:chOff x="4886325" y="3371754"/>
            <a:chExt cx="2418492" cy="113728"/>
          </a:xfrm>
          <a:solidFill>
            <a:schemeClr val="accent1"/>
          </a:solidFill>
        </p:grpSpPr>
        <p:sp>
          <p:nvSpPr>
            <p:cNvPr id="34"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p:cNvGrpSpPr/>
            <p:nvPr/>
          </p:nvGrpSpPr>
          <p:grpSpPr>
            <a:xfrm>
              <a:off x="4886709" y="3371754"/>
              <a:ext cx="2418108" cy="113728"/>
              <a:chOff x="4886709" y="3371754"/>
              <a:chExt cx="2418108" cy="113728"/>
            </a:xfrm>
            <a:grpFill/>
          </p:grpSpPr>
          <p:sp>
            <p:nvSpPr>
              <p:cNvPr id="36"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
        <p:nvSpPr>
          <p:cNvPr id="41" name="Freeform: Shape 40"/>
          <p:cNvSpPr>
            <a:spLocks noGrp="1" noRot="1" noChangeAspect="1" noMove="1" noResize="1" noEditPoints="1" noAdjustHandles="1" noChangeArrowheads="1" noChangeShapeType="1" noTextEdit="1"/>
          </p:cNvSpPr>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p:cNvGrpSpPr>
            <a:grpSpLocks noGrp="1" noUngrp="1" noRot="1" noChangeAspect="1" noMove="1" noResize="1"/>
          </p:cNvGrpSpPr>
          <p:nvPr/>
        </p:nvGrpSpPr>
        <p:grpSpPr>
          <a:xfrm>
            <a:off x="0" y="4969850"/>
            <a:ext cx="886141" cy="802496"/>
            <a:chOff x="10948005" y="3272152"/>
            <a:chExt cx="868640" cy="786648"/>
          </a:xfrm>
          <a:solidFill>
            <a:schemeClr val="accent1"/>
          </a:solidFill>
        </p:grpSpPr>
        <p:sp>
          <p:nvSpPr>
            <p:cNvPr id="44" name="Freeform: Shape 43"/>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525716" y="2521887"/>
            <a:ext cx="10595940" cy="4055894"/>
          </a:xfrm>
        </p:spPr>
        <p:txBody>
          <a:bodyPr>
            <a:noAutofit/>
          </a:bodyPr>
          <a:lstStyle/>
          <a:p>
            <a:pPr marL="342900" indent="-342900" algn="just">
              <a:buFont typeface="Arial" panose="020B0604020202020204" pitchFamily="34" charset="0"/>
              <a:buChar char="•"/>
            </a:pPr>
            <a:r>
              <a:rPr lang="en-US" dirty="0">
                <a:solidFill>
                  <a:srgbClr val="374151"/>
                </a:solidFill>
                <a:latin typeface="Times" pitchFamily="2" charset="0"/>
              </a:rPr>
              <a:t>Customers can place a variety of food orders straight from the website with the help of the online food ordering service Grub Bites. Customers can place orders utilizing a sleek and user-friendly interface thanks to the system's use of React. The system offers customers a variety of meal alternatives by supporting several cuisines, including Italian, Mexican, Chinese, and more.</a:t>
            </a:r>
          </a:p>
          <a:p>
            <a:pPr marL="342900" indent="-342900" algn="just">
              <a:buFont typeface="Arial" panose="020B0604020202020204" pitchFamily="34" charset="0"/>
              <a:buChar char="•"/>
            </a:pPr>
            <a:r>
              <a:rPr lang="en-US" b="0" i="0" dirty="0">
                <a:solidFill>
                  <a:srgbClr val="374151"/>
                </a:solidFill>
                <a:effectLst/>
                <a:latin typeface="Times" pitchFamily="2" charset="0"/>
              </a:rPr>
              <a:t>Customers can also follow the progress of their orders and get real-time updates on their delivery status using the system. The admin interface enables the business owner to control their menu, establish prices, and keep track of order fulfillment for all the many food alternatives they offer.</a:t>
            </a:r>
          </a:p>
          <a:p>
            <a:pPr marL="342900" indent="-342900" algn="just">
              <a:buFont typeface="Arial" panose="020B0604020202020204" pitchFamily="34" charset="0"/>
              <a:buChar char="•"/>
            </a:pPr>
            <a:r>
              <a:rPr lang="en-US" b="0" i="0" dirty="0">
                <a:solidFill>
                  <a:srgbClr val="374151"/>
                </a:solidFill>
                <a:effectLst/>
                <a:latin typeface="Times" panose="02020603050405020304" pitchFamily="18" charset="0"/>
                <a:cs typeface="Times" panose="02020603050405020304" pitchFamily="18" charset="0"/>
              </a:rPr>
              <a:t>Overall, Grub Bites is a handy and user-friendly meal ordering system that streamlines the ordering process for clients while giving the proprietor of the business a strong platform to run their business for all kinds of food selections.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8954" y="1522957"/>
            <a:ext cx="3763010" cy="847090"/>
          </a:xfrm>
        </p:spPr>
        <p:txBody>
          <a:bodyPr anchor="t">
            <a:normAutofit/>
          </a:bodyPr>
          <a:lstStyle/>
          <a:p>
            <a:r>
              <a:rPr lang="en-US" dirty="0"/>
              <a:t>Features </a:t>
            </a:r>
          </a:p>
        </p:txBody>
      </p:sp>
      <p:sp>
        <p:nvSpPr>
          <p:cNvPr id="11" name="Freeform: Shape 10"/>
          <p:cNvSpPr>
            <a:spLocks noGrp="1" noRot="1" noChangeAspect="1" noMove="1" noResize="1" noEditPoints="1" noAdjustHandles="1" noChangeArrowheads="1" noChangeShapeType="1" noTextEdit="1"/>
          </p:cNvSpPr>
          <p:nvPr/>
        </p:nvSpPr>
        <p:spPr>
          <a:xfrm rot="16200000">
            <a:off x="1285870" y="-1272272"/>
            <a:ext cx="1349830" cy="3894372"/>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Content Placeholder 3"/>
          <p:cNvSpPr>
            <a:spLocks noGrp="1"/>
          </p:cNvSpPr>
          <p:nvPr>
            <p:ph idx="1"/>
          </p:nvPr>
        </p:nvSpPr>
        <p:spPr>
          <a:xfrm>
            <a:off x="5895340" y="2461895"/>
            <a:ext cx="5700395" cy="3055620"/>
          </a:xfrm>
        </p:spPr>
        <p:txBody>
          <a:bodyPr>
            <a:normAutofit/>
          </a:bodyPr>
          <a:lstStyle/>
          <a:p>
            <a:pPr marL="342900" indent="-342900">
              <a:lnSpc>
                <a:spcPct val="100000"/>
              </a:lnSpc>
              <a:buFont typeface="Arial" panose="020B0604020202020204" pitchFamily="34" charset="0"/>
              <a:buChar char="•"/>
            </a:pPr>
            <a:r>
              <a:rPr lang="en-US" b="0" i="0" dirty="0">
                <a:effectLst/>
                <a:latin typeface="Times" pitchFamily="2" charset="0"/>
              </a:rPr>
              <a:t>User Dashboard</a:t>
            </a:r>
          </a:p>
          <a:p>
            <a:pPr marL="342900" indent="-342900">
              <a:lnSpc>
                <a:spcPct val="100000"/>
              </a:lnSpc>
              <a:buFont typeface="Arial" panose="020B0604020202020204" pitchFamily="34" charset="0"/>
              <a:buChar char="•"/>
            </a:pPr>
            <a:r>
              <a:rPr lang="en-US" b="0" i="0" dirty="0">
                <a:effectLst/>
                <a:latin typeface="Times" pitchFamily="2" charset="0"/>
              </a:rPr>
              <a:t>Admin Dashboard</a:t>
            </a:r>
          </a:p>
          <a:p>
            <a:pPr marL="342900" indent="-342900">
              <a:lnSpc>
                <a:spcPct val="100000"/>
              </a:lnSpc>
              <a:buFont typeface="Arial" panose="020B0604020202020204" pitchFamily="34" charset="0"/>
              <a:buChar char="•"/>
            </a:pPr>
            <a:r>
              <a:rPr lang="en-US" b="0" i="0" dirty="0">
                <a:effectLst/>
                <a:latin typeface="Times" pitchFamily="2" charset="0"/>
              </a:rPr>
              <a:t>Manage Users, Products, Orders in Admin Panel</a:t>
            </a:r>
          </a:p>
          <a:p>
            <a:pPr marL="342900" indent="-342900">
              <a:lnSpc>
                <a:spcPct val="100000"/>
              </a:lnSpc>
              <a:buFont typeface="Arial" panose="020B0604020202020204" pitchFamily="34" charset="0"/>
              <a:buChar char="•"/>
            </a:pPr>
            <a:r>
              <a:rPr lang="en-US" b="0" i="0" dirty="0">
                <a:effectLst/>
                <a:latin typeface="Times" pitchFamily="2" charset="0"/>
              </a:rPr>
              <a:t>Add to Cart Feature</a:t>
            </a:r>
          </a:p>
          <a:p>
            <a:pPr marL="342900" indent="-342900">
              <a:lnSpc>
                <a:spcPct val="100000"/>
              </a:lnSpc>
              <a:buFont typeface="Arial" panose="020B0604020202020204" pitchFamily="34" charset="0"/>
              <a:buChar char="•"/>
            </a:pPr>
            <a:r>
              <a:rPr lang="en-US" b="0" i="0" dirty="0">
                <a:effectLst/>
                <a:latin typeface="Times" pitchFamily="2" charset="0"/>
              </a:rPr>
              <a:t>Update Quantity in Cart</a:t>
            </a:r>
            <a:endParaRPr lang="en-US" dirty="0">
              <a:latin typeface="Times" pitchFamily="2" charset="0"/>
            </a:endParaRPr>
          </a:p>
          <a:p>
            <a:pPr marL="342900" indent="-342900">
              <a:lnSpc>
                <a:spcPct val="100000"/>
              </a:lnSpc>
              <a:buFont typeface="Arial" panose="020B0604020202020204" pitchFamily="34" charset="0"/>
              <a:buChar char="•"/>
            </a:pPr>
            <a:r>
              <a:rPr lang="en-US" b="0" i="0" dirty="0">
                <a:effectLst/>
                <a:latin typeface="Times" pitchFamily="2" charset="0"/>
              </a:rPr>
              <a:t>Delete Products from the Cart</a:t>
            </a:r>
          </a:p>
        </p:txBody>
      </p:sp>
      <p:sp>
        <p:nvSpPr>
          <p:cNvPr id="21" name="Freeform: Shape 20"/>
          <p:cNvSpPr>
            <a:spLocks noGrp="1" noRot="1" noChangeAspect="1" noMove="1" noResize="1" noEditPoints="1" noAdjustHandles="1" noChangeArrowheads="1" noChangeShapeType="1" noTextEdit="1"/>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p:cNvGrpSpPr>
            <a:grpSpLocks noGrp="1" noUngrp="1" noRot="1" noChangeAspect="1" noMove="1" noResize="1"/>
          </p:cNvGrpSpPr>
          <p:nvPr/>
        </p:nvGrpSpPr>
        <p:grpSpPr>
          <a:xfrm>
            <a:off x="10776050" y="5204025"/>
            <a:ext cx="886141" cy="802496"/>
            <a:chOff x="10948005" y="3272152"/>
            <a:chExt cx="868640" cy="786648"/>
          </a:xfrm>
          <a:solidFill>
            <a:schemeClr val="accent1">
              <a:lumMod val="60000"/>
              <a:lumOff val="40000"/>
            </a:schemeClr>
          </a:solidFill>
        </p:grpSpPr>
        <p:sp>
          <p:nvSpPr>
            <p:cNvPr id="24" name="Freeform: Shape 23"/>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3"/>
          <p:cNvSpPr>
            <a:spLocks noGrp="1"/>
          </p:cNvSpPr>
          <p:nvPr/>
        </p:nvSpPr>
        <p:spPr>
          <a:xfrm>
            <a:off x="1028065" y="2543175"/>
            <a:ext cx="4782820" cy="306324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b="0" i="0" dirty="0">
                <a:effectLst/>
                <a:latin typeface="Times" pitchFamily="2" charset="0"/>
              </a:rPr>
              <a:t>User Authentication</a:t>
            </a:r>
            <a:endParaRPr lang="en-US" dirty="0">
              <a:latin typeface="Times" pitchFamily="2" charset="0"/>
            </a:endParaRPr>
          </a:p>
          <a:p>
            <a:pPr marL="342900" indent="-342900">
              <a:lnSpc>
                <a:spcPct val="100000"/>
              </a:lnSpc>
              <a:buFont typeface="Arial" panose="020B0604020202020204" pitchFamily="34" charset="0"/>
              <a:buChar char="•"/>
            </a:pPr>
            <a:r>
              <a:rPr lang="en-US" b="0" i="0" dirty="0">
                <a:effectLst/>
                <a:latin typeface="Times" pitchFamily="2" charset="0"/>
              </a:rPr>
              <a:t>Common Payment Gateway Integration</a:t>
            </a:r>
          </a:p>
          <a:p>
            <a:pPr marL="342900" indent="-342900">
              <a:lnSpc>
                <a:spcPct val="100000"/>
              </a:lnSpc>
              <a:buFont typeface="Arial" panose="020B0604020202020204" pitchFamily="34" charset="0"/>
              <a:buChar char="•"/>
            </a:pPr>
            <a:r>
              <a:rPr lang="en-US" b="0" i="0" dirty="0">
                <a:effectLst/>
                <a:latin typeface="Times" pitchFamily="2" charset="0"/>
              </a:rPr>
              <a:t>Paying Amount with Stripe</a:t>
            </a:r>
            <a:endParaRPr lang="en-US" dirty="0">
              <a:latin typeface="Times" pitchFamily="2" charset="0"/>
            </a:endParaRPr>
          </a:p>
          <a:p>
            <a:pPr marL="342900" indent="-342900">
              <a:lnSpc>
                <a:spcPct val="100000"/>
              </a:lnSpc>
              <a:buFont typeface="Arial" panose="020B0604020202020204" pitchFamily="34" charset="0"/>
              <a:buChar char="•"/>
            </a:pPr>
            <a:r>
              <a:rPr lang="en-US" b="0" i="0" dirty="0">
                <a:effectLst/>
                <a:latin typeface="Times" pitchFamily="2" charset="0"/>
              </a:rPr>
              <a:t>Placing Orders</a:t>
            </a:r>
          </a:p>
          <a:p>
            <a:pPr marL="342900" indent="-342900">
              <a:lnSpc>
                <a:spcPct val="100000"/>
              </a:lnSpc>
              <a:buFont typeface="Arial" panose="020B0604020202020204" pitchFamily="34" charset="0"/>
              <a:buChar char="•"/>
            </a:pPr>
            <a:r>
              <a:rPr lang="en-US" b="0" i="0" dirty="0">
                <a:effectLst/>
                <a:latin typeface="Times" pitchFamily="2" charset="0"/>
              </a:rPr>
              <a:t>Store Orders in the Database</a:t>
            </a:r>
          </a:p>
          <a:p>
            <a:pPr marL="342900" indent="-342900">
              <a:lnSpc>
                <a:spcPct val="100000"/>
              </a:lnSpc>
              <a:buFont typeface="Arial" panose="020B0604020202020204" pitchFamily="34" charset="0"/>
              <a:buChar char="•"/>
            </a:pPr>
            <a:r>
              <a:rPr lang="en-US" b="0" i="0" dirty="0">
                <a:effectLst/>
                <a:latin typeface="Times" pitchFamily="2" charset="0"/>
              </a:rPr>
              <a:t>Retrieve Orders to User Profile</a:t>
            </a:r>
          </a:p>
          <a:p>
            <a:pPr>
              <a:lnSpc>
                <a:spcPct val="100000"/>
              </a:lnSpc>
            </a:pPr>
            <a:endParaRPr lang="en-US" sz="1300" b="0" i="0" dirty="0">
              <a:effectLst/>
              <a:latin typeface="Times"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p:cNvSpPr>
            <a:spLocks noGrp="1" noRot="1" noChangeAspect="1" noMove="1" noResize="1" noEditPoints="1" noAdjustHandles="1" noChangeArrowheads="1" noChangeShapeType="1" noTextEdit="1"/>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p:cNvGrpSpPr>
            <a:grpSpLocks noGrp="1" noUngrp="1" noRot="1" noChangeAspect="1" noMove="1" noResize="1"/>
          </p:cNvGrpSpPr>
          <p:nvPr/>
        </p:nvGrpSpPr>
        <p:grpSpPr>
          <a:xfrm>
            <a:off x="10776050" y="5204025"/>
            <a:ext cx="886141" cy="802496"/>
            <a:chOff x="10948005" y="3272152"/>
            <a:chExt cx="868640" cy="786648"/>
          </a:xfrm>
          <a:solidFill>
            <a:schemeClr val="accent1"/>
          </a:solidFill>
        </p:grpSpPr>
        <p:sp>
          <p:nvSpPr>
            <p:cNvPr id="11" name="Freeform: Shape 10"/>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p:cNvSpPr>
            <a:spLocks noGrp="1" noRot="1" noChangeAspect="1" noMove="1" noResize="1" noEditPoints="1" noAdjustHandles="1" noChangeArrowheads="1" noChangeShapeType="1" noTextEdit="1"/>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aphic 78"/>
          <p:cNvGrpSpPr>
            <a:grpSpLocks noGrp="1" noUngrp="1" noRot="1" noChangeAspect="1" noMove="1" noResize="1"/>
          </p:cNvGrpSpPr>
          <p:nvPr/>
        </p:nvGrpSpPr>
        <p:grpSpPr>
          <a:xfrm>
            <a:off x="530225" y="2310569"/>
            <a:ext cx="972241" cy="45718"/>
            <a:chOff x="4886325" y="3371754"/>
            <a:chExt cx="2418492" cy="113728"/>
          </a:xfrm>
          <a:solidFill>
            <a:schemeClr val="accent1"/>
          </a:solidFill>
        </p:grpSpPr>
        <p:sp>
          <p:nvSpPr>
            <p:cNvPr id="22"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p:cNvGrpSpPr/>
            <p:nvPr/>
          </p:nvGrpSpPr>
          <p:grpSpPr>
            <a:xfrm>
              <a:off x="4886709" y="3371754"/>
              <a:ext cx="2418108" cy="113728"/>
              <a:chOff x="4886709" y="3371754"/>
              <a:chExt cx="2418108" cy="113728"/>
            </a:xfrm>
            <a:grpFill/>
          </p:grpSpPr>
          <p:sp>
            <p:nvSpPr>
              <p:cNvPr id="24"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9" name="Rectangle 28"/>
          <p:cNvSpPr>
            <a:spLocks noGrp="1" noRot="1" noChangeAspect="1" noMove="1" noResize="1" noEditPoints="1" noAdjustHandles="1" noChangeArrowheads="1" noChangeShapeType="1" noTextEdit="1"/>
          </p:cNvSpPr>
          <p:nvPr/>
        </p:nvSpPr>
        <p:spPr>
          <a:xfrm>
            <a:off x="0" y="143"/>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1" name="Freeform: Shape 30"/>
          <p:cNvSpPr>
            <a:spLocks noGrp="1" noRot="1" noChangeAspect="1" noMove="1" noResize="1" noEditPoints="1" noAdjustHandles="1" noChangeArrowheads="1" noChangeShapeType="1" noTextEdit="1"/>
          </p:cNvSpPr>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377489" y="1373492"/>
            <a:ext cx="3876372" cy="883721"/>
          </a:xfrm>
        </p:spPr>
        <p:txBody>
          <a:bodyPr vert="horz" lIns="91440" tIns="45720" rIns="91440" bIns="45720" rtlCol="0" anchor="b">
            <a:normAutofit/>
          </a:bodyPr>
          <a:lstStyle/>
          <a:p>
            <a:r>
              <a:rPr lang="en-US" sz="3600" dirty="0"/>
              <a:t>Tech Stack Used </a:t>
            </a:r>
          </a:p>
        </p:txBody>
      </p:sp>
      <p:grpSp>
        <p:nvGrpSpPr>
          <p:cNvPr id="33" name="Graphic 78"/>
          <p:cNvGrpSpPr>
            <a:grpSpLocks noGrp="1" noUngrp="1" noRot="1" noChangeAspect="1" noMove="1" noResize="1"/>
          </p:cNvGrpSpPr>
          <p:nvPr/>
        </p:nvGrpSpPr>
        <p:grpSpPr>
          <a:xfrm>
            <a:off x="525717" y="2585111"/>
            <a:ext cx="972241" cy="45718"/>
            <a:chOff x="4886325" y="3371754"/>
            <a:chExt cx="2418492" cy="113728"/>
          </a:xfrm>
          <a:solidFill>
            <a:schemeClr val="accent1"/>
          </a:solidFill>
        </p:grpSpPr>
        <p:sp>
          <p:nvSpPr>
            <p:cNvPr id="34"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p:cNvGrpSpPr/>
            <p:nvPr/>
          </p:nvGrpSpPr>
          <p:grpSpPr>
            <a:xfrm>
              <a:off x="4886709" y="3371754"/>
              <a:ext cx="2418108" cy="113728"/>
              <a:chOff x="4886709" y="3371754"/>
              <a:chExt cx="2418108" cy="113728"/>
            </a:xfrm>
            <a:grpFill/>
          </p:grpSpPr>
          <p:sp>
            <p:nvSpPr>
              <p:cNvPr id="36"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p:cNvSpPr>
            <a:spLocks noGrp="1" noRot="1" noChangeAspect="1" noMove="1" noResize="1" noEditPoints="1" noAdjustHandles="1" noChangeArrowheads="1" noChangeShapeType="1" noTextEdit="1"/>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p:cNvGrpSpPr>
            <a:grpSpLocks noGrp="1" noUngrp="1" noRot="1" noChangeAspect="1" noMove="1" noResize="1"/>
          </p:cNvGrpSpPr>
          <p:nvPr/>
        </p:nvGrpSpPr>
        <p:grpSpPr>
          <a:xfrm>
            <a:off x="10776050" y="5204025"/>
            <a:ext cx="886141" cy="802496"/>
            <a:chOff x="10948005" y="3272152"/>
            <a:chExt cx="868640" cy="786648"/>
          </a:xfrm>
          <a:solidFill>
            <a:schemeClr val="accent1"/>
          </a:solidFill>
        </p:grpSpPr>
        <p:sp>
          <p:nvSpPr>
            <p:cNvPr id="44" name="Freeform: Shape 43"/>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Icon&#10;&#10;Description automatically generated"/>
          <p:cNvPicPr>
            <a:picLocks noChangeAspect="1"/>
          </p:cNvPicPr>
          <p:nvPr/>
        </p:nvPicPr>
        <p:blipFill>
          <a:blip r:embed="rId2"/>
          <a:stretch>
            <a:fillRect/>
          </a:stretch>
        </p:blipFill>
        <p:spPr>
          <a:xfrm>
            <a:off x="7347306" y="3562611"/>
            <a:ext cx="1017721" cy="883721"/>
          </a:xfrm>
          <a:prstGeom prst="rect">
            <a:avLst/>
          </a:prstGeom>
        </p:spPr>
      </p:pic>
      <p:sp>
        <p:nvSpPr>
          <p:cNvPr id="30" name="TextBox 29"/>
          <p:cNvSpPr txBox="1"/>
          <p:nvPr/>
        </p:nvSpPr>
        <p:spPr>
          <a:xfrm>
            <a:off x="7440167" y="4567230"/>
            <a:ext cx="831998" cy="677108"/>
          </a:xfrm>
          <a:prstGeom prst="rect">
            <a:avLst/>
          </a:prstGeom>
          <a:noFill/>
        </p:spPr>
        <p:txBody>
          <a:bodyPr wrap="square">
            <a:spAutoFit/>
          </a:bodyPr>
          <a:lstStyle/>
          <a:p>
            <a:r>
              <a:rPr lang="en-US" sz="1800" dirty="0">
                <a:latin typeface="Times" pitchFamily="2" charset="0"/>
              </a:rPr>
              <a:t> </a:t>
            </a:r>
            <a:r>
              <a:rPr lang="en-US" sz="2000" dirty="0">
                <a:latin typeface="Bahnschrift SemiBold" panose="020B0502040204020203" pitchFamily="34" charset="0"/>
              </a:rPr>
              <a:t>React</a:t>
            </a:r>
          </a:p>
        </p:txBody>
      </p:sp>
      <p:pic>
        <p:nvPicPr>
          <p:cNvPr id="51" name="Picture 50" descr="Icon&#10;&#10;Description automatically generated"/>
          <p:cNvPicPr>
            <a:picLocks noChangeAspect="1"/>
          </p:cNvPicPr>
          <p:nvPr/>
        </p:nvPicPr>
        <p:blipFill>
          <a:blip r:embed="rId3"/>
          <a:stretch>
            <a:fillRect/>
          </a:stretch>
        </p:blipFill>
        <p:spPr>
          <a:xfrm>
            <a:off x="9844946" y="3764065"/>
            <a:ext cx="1084078" cy="663094"/>
          </a:xfrm>
          <a:prstGeom prst="rect">
            <a:avLst/>
          </a:prstGeom>
        </p:spPr>
      </p:pic>
      <p:sp>
        <p:nvSpPr>
          <p:cNvPr id="53" name="TextBox 52"/>
          <p:cNvSpPr txBox="1"/>
          <p:nvPr/>
        </p:nvSpPr>
        <p:spPr>
          <a:xfrm>
            <a:off x="9753030" y="4853351"/>
            <a:ext cx="1255621" cy="400110"/>
          </a:xfrm>
          <a:prstGeom prst="rect">
            <a:avLst/>
          </a:prstGeom>
          <a:noFill/>
        </p:spPr>
        <p:txBody>
          <a:bodyPr wrap="square">
            <a:spAutoFit/>
          </a:bodyPr>
          <a:lstStyle/>
          <a:p>
            <a:r>
              <a:rPr lang="en-US" sz="2000" b="0" i="0" dirty="0">
                <a:effectLst/>
                <a:latin typeface="Bahnschrift SemiBold" panose="020B0502040204020203" pitchFamily="34" charset="0"/>
              </a:rPr>
              <a:t>Node</a:t>
            </a:r>
            <a:r>
              <a:rPr lang="en-US" sz="2000" dirty="0">
                <a:latin typeface="Bahnschrift SemiBold" panose="020B0502040204020203" pitchFamily="34" charset="0"/>
              </a:rPr>
              <a:t>.js</a:t>
            </a:r>
          </a:p>
        </p:txBody>
      </p:sp>
      <p:pic>
        <p:nvPicPr>
          <p:cNvPr id="57" name="Picture 56" descr="Logo, company name&#10;&#10;Description automatically generated"/>
          <p:cNvPicPr>
            <a:picLocks noChangeAspect="1"/>
          </p:cNvPicPr>
          <p:nvPr/>
        </p:nvPicPr>
        <p:blipFill>
          <a:blip r:embed="rId4"/>
          <a:stretch>
            <a:fillRect/>
          </a:stretch>
        </p:blipFill>
        <p:spPr>
          <a:xfrm>
            <a:off x="4245953" y="3662697"/>
            <a:ext cx="1764747" cy="629285"/>
          </a:xfrm>
          <a:prstGeom prst="rect">
            <a:avLst/>
          </a:prstGeom>
        </p:spPr>
      </p:pic>
      <p:sp>
        <p:nvSpPr>
          <p:cNvPr id="59" name="TextBox 58"/>
          <p:cNvSpPr txBox="1"/>
          <p:nvPr/>
        </p:nvSpPr>
        <p:spPr>
          <a:xfrm>
            <a:off x="4331531" y="4803915"/>
            <a:ext cx="1764469" cy="400110"/>
          </a:xfrm>
          <a:prstGeom prst="rect">
            <a:avLst/>
          </a:prstGeom>
          <a:noFill/>
        </p:spPr>
        <p:txBody>
          <a:bodyPr wrap="square">
            <a:spAutoFit/>
          </a:bodyPr>
          <a:lstStyle/>
          <a:p>
            <a:r>
              <a:rPr lang="en-US" sz="2000" b="0" i="0" dirty="0" err="1">
                <a:effectLst/>
                <a:latin typeface="Bahnschrift SemiBold" panose="020B0502040204020203" pitchFamily="34" charset="0"/>
              </a:rPr>
              <a:t>Express.js</a:t>
            </a:r>
            <a:endParaRPr lang="en-US" sz="2000" b="0" i="0" dirty="0">
              <a:effectLst/>
              <a:latin typeface="Bahnschrift SemiBold" panose="020B0502040204020203" pitchFamily="34" charset="0"/>
            </a:endParaRPr>
          </a:p>
        </p:txBody>
      </p:sp>
      <p:pic>
        <p:nvPicPr>
          <p:cNvPr id="63" name="Picture 62" descr="Logo&#10;&#10;Description automatically generated"/>
          <p:cNvPicPr>
            <a:picLocks noChangeAspect="1"/>
          </p:cNvPicPr>
          <p:nvPr/>
        </p:nvPicPr>
        <p:blipFill>
          <a:blip r:embed="rId5"/>
          <a:srcRect l="20000" t="33225" r="21309" b="35751"/>
          <a:stretch>
            <a:fillRect/>
          </a:stretch>
        </p:blipFill>
        <p:spPr>
          <a:xfrm>
            <a:off x="1062844" y="3803279"/>
            <a:ext cx="2120265" cy="629285"/>
          </a:xfrm>
          <a:prstGeom prst="rect">
            <a:avLst/>
          </a:prstGeom>
        </p:spPr>
      </p:pic>
      <p:sp>
        <p:nvSpPr>
          <p:cNvPr id="65" name="TextBox 64"/>
          <p:cNvSpPr txBox="1"/>
          <p:nvPr/>
        </p:nvSpPr>
        <p:spPr>
          <a:xfrm>
            <a:off x="1476355" y="4854670"/>
            <a:ext cx="1642789" cy="400110"/>
          </a:xfrm>
          <a:prstGeom prst="rect">
            <a:avLst/>
          </a:prstGeom>
          <a:noFill/>
        </p:spPr>
        <p:txBody>
          <a:bodyPr wrap="square">
            <a:spAutoFit/>
          </a:bodyPr>
          <a:lstStyle/>
          <a:p>
            <a:r>
              <a:rPr lang="en-US" sz="2000" dirty="0" err="1">
                <a:latin typeface="Bahnschrift SemiBold" panose="020B0502040204020203" pitchFamily="34" charset="0"/>
              </a:rPr>
              <a:t>m</a:t>
            </a:r>
            <a:r>
              <a:rPr lang="en-US" sz="2000" i="0" dirty="0" err="1">
                <a:effectLst/>
                <a:latin typeface="Bahnschrift SemiBold" panose="020B0502040204020203" pitchFamily="34" charset="0"/>
              </a:rPr>
              <a:t>ongoDB</a:t>
            </a:r>
            <a:endParaRPr lang="en-US" sz="2000" dirty="0">
              <a:latin typeface="Bahnschrift SemiBold" panose="020B05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B2BD4-1820-E47A-8954-F3F57C3238E7}"/>
              </a:ext>
            </a:extLst>
          </p:cNvPr>
          <p:cNvSpPr>
            <a:spLocks noGrp="1"/>
          </p:cNvSpPr>
          <p:nvPr>
            <p:ph type="title"/>
          </p:nvPr>
        </p:nvSpPr>
        <p:spPr/>
        <p:txBody>
          <a:bodyPr/>
          <a:lstStyle/>
          <a:p>
            <a:r>
              <a:rPr lang="en-US" dirty="0"/>
              <a:t>Output screenshots :</a:t>
            </a:r>
            <a:endParaRPr lang="en-IN" dirty="0"/>
          </a:p>
        </p:txBody>
      </p:sp>
      <p:pic>
        <p:nvPicPr>
          <p:cNvPr id="5" name="Content Placeholder 4">
            <a:extLst>
              <a:ext uri="{FF2B5EF4-FFF2-40B4-BE49-F238E27FC236}">
                <a16:creationId xmlns:a16="http://schemas.microsoft.com/office/drawing/2014/main" id="{F9F02268-264B-81DF-8CCC-54D216D8C471}"/>
              </a:ext>
            </a:extLst>
          </p:cNvPr>
          <p:cNvPicPr>
            <a:picLocks noGrp="1" noChangeAspect="1"/>
          </p:cNvPicPr>
          <p:nvPr>
            <p:ph idx="1"/>
          </p:nvPr>
        </p:nvPicPr>
        <p:blipFill>
          <a:blip r:embed="rId2"/>
          <a:stretch>
            <a:fillRect/>
          </a:stretch>
        </p:blipFill>
        <p:spPr>
          <a:xfrm>
            <a:off x="2263622" y="2483209"/>
            <a:ext cx="6555914" cy="4097446"/>
          </a:xfrm>
        </p:spPr>
      </p:pic>
    </p:spTree>
    <p:extLst>
      <p:ext uri="{BB962C8B-B14F-4D97-AF65-F5344CB8AC3E}">
        <p14:creationId xmlns:p14="http://schemas.microsoft.com/office/powerpoint/2010/main" val="2871091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D2C06-4997-5FEB-412D-22CB2424EBE5}"/>
              </a:ext>
            </a:extLst>
          </p:cNvPr>
          <p:cNvPicPr>
            <a:picLocks noChangeAspect="1"/>
          </p:cNvPicPr>
          <p:nvPr/>
        </p:nvPicPr>
        <p:blipFill>
          <a:blip r:embed="rId2"/>
          <a:stretch>
            <a:fillRect/>
          </a:stretch>
        </p:blipFill>
        <p:spPr>
          <a:xfrm>
            <a:off x="1406012" y="953727"/>
            <a:ext cx="8681886" cy="5426179"/>
          </a:xfrm>
          <a:prstGeom prst="rect">
            <a:avLst/>
          </a:prstGeom>
        </p:spPr>
      </p:pic>
    </p:spTree>
    <p:extLst>
      <p:ext uri="{BB962C8B-B14F-4D97-AF65-F5344CB8AC3E}">
        <p14:creationId xmlns:p14="http://schemas.microsoft.com/office/powerpoint/2010/main" val="836706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6EFFF1-B7BA-68FB-C810-AF05FADBF92E}"/>
              </a:ext>
            </a:extLst>
          </p:cNvPr>
          <p:cNvPicPr>
            <a:picLocks noChangeAspect="1"/>
          </p:cNvPicPr>
          <p:nvPr/>
        </p:nvPicPr>
        <p:blipFill>
          <a:blip r:embed="rId2"/>
          <a:stretch>
            <a:fillRect/>
          </a:stretch>
        </p:blipFill>
        <p:spPr>
          <a:xfrm>
            <a:off x="1445342" y="875071"/>
            <a:ext cx="8583561" cy="5364726"/>
          </a:xfrm>
          <a:prstGeom prst="rect">
            <a:avLst/>
          </a:prstGeom>
        </p:spPr>
      </p:pic>
    </p:spTree>
    <p:extLst>
      <p:ext uri="{BB962C8B-B14F-4D97-AF65-F5344CB8AC3E}">
        <p14:creationId xmlns:p14="http://schemas.microsoft.com/office/powerpoint/2010/main" val="371675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A0DB9-BC27-9883-CE37-9B789D323B53}"/>
              </a:ext>
            </a:extLst>
          </p:cNvPr>
          <p:cNvPicPr>
            <a:picLocks noChangeAspect="1"/>
          </p:cNvPicPr>
          <p:nvPr/>
        </p:nvPicPr>
        <p:blipFill>
          <a:blip r:embed="rId2"/>
          <a:stretch>
            <a:fillRect/>
          </a:stretch>
        </p:blipFill>
        <p:spPr>
          <a:xfrm>
            <a:off x="1474840" y="914400"/>
            <a:ext cx="8542266" cy="5338916"/>
          </a:xfrm>
          <a:prstGeom prst="rect">
            <a:avLst/>
          </a:prstGeom>
        </p:spPr>
      </p:pic>
    </p:spTree>
    <p:extLst>
      <p:ext uri="{BB962C8B-B14F-4D97-AF65-F5344CB8AC3E}">
        <p14:creationId xmlns:p14="http://schemas.microsoft.com/office/powerpoint/2010/main" val="341142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832FE-6E09-7DCB-8050-8ADE23E2D24A}"/>
              </a:ext>
            </a:extLst>
          </p:cNvPr>
          <p:cNvPicPr>
            <a:picLocks noChangeAspect="1"/>
          </p:cNvPicPr>
          <p:nvPr/>
        </p:nvPicPr>
        <p:blipFill>
          <a:blip r:embed="rId2"/>
          <a:stretch>
            <a:fillRect/>
          </a:stretch>
        </p:blipFill>
        <p:spPr>
          <a:xfrm>
            <a:off x="1769806" y="918701"/>
            <a:ext cx="8220751" cy="5137969"/>
          </a:xfrm>
          <a:prstGeom prst="rect">
            <a:avLst/>
          </a:prstGeom>
        </p:spPr>
      </p:pic>
    </p:spTree>
    <p:extLst>
      <p:ext uri="{BB962C8B-B14F-4D97-AF65-F5344CB8AC3E}">
        <p14:creationId xmlns:p14="http://schemas.microsoft.com/office/powerpoint/2010/main" val="3134295977"/>
      </p:ext>
    </p:extLst>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33231D"/>
      </a:dk2>
      <a:lt2>
        <a:srgbClr val="E6E2E8"/>
      </a:lt2>
      <a:accent1>
        <a:srgbClr val="5EB620"/>
      </a:accent1>
      <a:accent2>
        <a:srgbClr val="92AC13"/>
      </a:accent2>
      <a:accent3>
        <a:srgbClr val="C39B23"/>
      </a:accent3>
      <a:accent4>
        <a:srgbClr val="D55717"/>
      </a:accent4>
      <a:accent5>
        <a:srgbClr val="E72939"/>
      </a:accent5>
      <a:accent6>
        <a:srgbClr val="D51776"/>
      </a:accent6>
      <a:hlink>
        <a:srgbClr val="BF4A3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252</Words>
  <Application>Microsoft Office PowerPoint</Application>
  <PresentationFormat>Widescreen</PresentationFormat>
  <Paragraphs>30</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Arial</vt:lpstr>
      <vt:lpstr>Avenir Next LT Pro</vt:lpstr>
      <vt:lpstr>Avenir Next LT Pro Light</vt:lpstr>
      <vt:lpstr>Bahnschrift SemiBold</vt:lpstr>
      <vt:lpstr>Georgia Pro Semibold</vt:lpstr>
      <vt:lpstr>Times</vt:lpstr>
      <vt:lpstr>RocaVTI</vt:lpstr>
      <vt:lpstr>Grub Bites</vt:lpstr>
      <vt:lpstr>Introduction</vt:lpstr>
      <vt:lpstr>Features </vt:lpstr>
      <vt:lpstr>Tech Stack Used </vt:lpstr>
      <vt:lpstr>Output 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Delivery Website</dc:title>
  <dc:creator>Anuja Kale</dc:creator>
  <cp:lastModifiedBy>vaideheetawde@gmail.com</cp:lastModifiedBy>
  <cp:revision>14</cp:revision>
  <dcterms:created xsi:type="dcterms:W3CDTF">2023-04-19T01:27:00Z</dcterms:created>
  <dcterms:modified xsi:type="dcterms:W3CDTF">2023-04-22T02:25:47Z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6F8CBF921F674BCAB0165DD0692EDB5B</vt:lpwstr>
  </property>
  <property fmtid="{D5CDD505-2E9C-101B-9397-08002B2CF9AE}" pid="3" name="KSOProductBuildVer">
    <vt:lpwstr>1033-11.2.0.11516</vt:lpwstr>
  </property>
</Properties>
</file>